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57" r:id="rId3"/>
    <p:sldId id="267" r:id="rId4"/>
    <p:sldId id="258" r:id="rId5"/>
    <p:sldId id="259" r:id="rId6"/>
    <p:sldId id="270" r:id="rId7"/>
    <p:sldId id="268" r:id="rId8"/>
    <p:sldId id="260" r:id="rId9"/>
    <p:sldId id="271" r:id="rId10"/>
    <p:sldId id="261" r:id="rId11"/>
    <p:sldId id="262" r:id="rId12"/>
    <p:sldId id="277" r:id="rId13"/>
    <p:sldId id="263" r:id="rId14"/>
    <p:sldId id="275" r:id="rId15"/>
    <p:sldId id="273" r:id="rId16"/>
    <p:sldId id="276" r:id="rId17"/>
    <p:sldId id="264" r:id="rId18"/>
    <p:sldId id="279" r:id="rId19"/>
    <p:sldId id="281" r:id="rId20"/>
    <p:sldId id="266" r:id="rId21"/>
    <p:sldId id="278" r:id="rId2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5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6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jp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730094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85996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68010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42854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34295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 smtClean="0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55619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 smtClean="0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52394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9376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66406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2339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05687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67297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88891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5700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1581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23859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96572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700408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oogle.nl/url?sa=i&amp;rct=j&amp;q=&amp;esrc=s&amp;source=images&amp;cd=&amp;cad=rja&amp;uact=8&amp;ved=0ahUKEwi44-CfzI3LAhVIJw4KHZW9B-0QjRwIBw&amp;url=https://www.darkmoon.me/2012/america-in-ruins-by-john-kaminski/&amp;psig=AFQjCNFLXtTIK5Cd_H7v22rzNJvVl_Qoxg&amp;ust=1456306913395099" TargetMode="External"/><Relationship Id="rId3" Type="http://schemas.openxmlformats.org/officeDocument/2006/relationships/image" Target="../media/image5.jpeg"/><Relationship Id="rId7" Type="http://schemas.openxmlformats.org/officeDocument/2006/relationships/image" Target="../media/image7.jpeg"/><Relationship Id="rId2" Type="http://schemas.openxmlformats.org/officeDocument/2006/relationships/hyperlink" Target="https://www.google.nl/url?sa=i&amp;rct=j&amp;q=&amp;esrc=s&amp;source=images&amp;cd=&amp;cad=rja&amp;uact=8&amp;ved=0ahUKEwi_1aeYzo3LAhUH6Q4KHWHfA-sQjRwIBw&amp;url=https://www.behance.net/gallery/4430067/Mixed-Science-Fiction&amp;bvm=bv.114733917,d.ZWU&amp;psig=AFQjCNEeAt_i1YVS7GCdNCLLQ390O4FUQw&amp;ust=145630739943030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egacyofsol.wikidot.com/space-vessel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://www.google.nl/url?sa=i&amp;rct=j&amp;q=&amp;esrc=s&amp;source=images&amp;cd=&amp;cad=rja&amp;uact=8&amp;ved=0ahUKEwjFnMbPzY3LAhVCRQ8KHVMMBFEQjRwIBw&amp;url=http://masseffect.wikia.com/wiki/Overlord:_Atlas_Station&amp;bvm=bv.114733917,d.ZWU&amp;psig=AFQjCNEf9Ujqdj546769AqMAgYSNu1WboQ&amp;ust=1456307281016872" TargetMode="External"/><Relationship Id="rId9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945145" y="2429509"/>
            <a:ext cx="7197726" cy="2237567"/>
          </a:xfrm>
        </p:spPr>
        <p:txBody>
          <a:bodyPr>
            <a:normAutofit fontScale="90000"/>
          </a:bodyPr>
          <a:lstStyle/>
          <a:p>
            <a:pPr algn="ctr"/>
            <a:r>
              <a:rPr lang="nl-NL" dirty="0" smtClean="0"/>
              <a:t>Colony</a:t>
            </a:r>
            <a:r>
              <a:rPr lang="nl-NL" dirty="0"/>
              <a:t> </a:t>
            </a:r>
            <a:r>
              <a:rPr lang="nl-NL" dirty="0" smtClean="0"/>
              <a:t>Cruiser: </a:t>
            </a:r>
            <a:br>
              <a:rPr lang="nl-NL" dirty="0" smtClean="0"/>
            </a:br>
            <a:r>
              <a:rPr lang="nl-NL" dirty="0" smtClean="0"/>
              <a:t>The Maria</a:t>
            </a:r>
            <a:br>
              <a:rPr lang="nl-NL" dirty="0" smtClean="0"/>
            </a:br>
            <a:r>
              <a:rPr lang="nl-NL" dirty="0" smtClean="0"/>
              <a:t>(Concept Fase)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4790535" y="6314536"/>
            <a:ext cx="7197726" cy="382437"/>
          </a:xfrm>
        </p:spPr>
        <p:txBody>
          <a:bodyPr/>
          <a:lstStyle/>
          <a:p>
            <a:r>
              <a:rPr lang="nl-NL" dirty="0" smtClean="0"/>
              <a:t>Epsilon Studios</a:t>
            </a:r>
            <a:endParaRPr lang="nl-NL" dirty="0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765" y="4066055"/>
            <a:ext cx="2252235" cy="224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630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Creativiteit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/>
              <a:t>Creativiteit En Vindingrijkheid</a:t>
            </a:r>
          </a:p>
          <a:p>
            <a:r>
              <a:rPr lang="nl-NL" sz="2000" dirty="0"/>
              <a:t>Puzzle </a:t>
            </a:r>
            <a:r>
              <a:rPr lang="nl-NL" sz="2000" dirty="0" smtClean="0"/>
              <a:t>Uitleg</a:t>
            </a:r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</p:spTree>
    <p:extLst>
      <p:ext uri="{BB962C8B-B14F-4D97-AF65-F5344CB8AC3E}">
        <p14:creationId xmlns:p14="http://schemas.microsoft.com/office/powerpoint/2010/main" val="3735039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1893625" y="685800"/>
            <a:ext cx="10131425" cy="1456267"/>
          </a:xfrm>
        </p:spPr>
        <p:txBody>
          <a:bodyPr/>
          <a:lstStyle/>
          <a:p>
            <a:pPr algn="ctr"/>
            <a:r>
              <a:rPr lang="nl-NL" sz="6600" dirty="0" smtClean="0"/>
              <a:t>Art Style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All Art</a:t>
            </a:r>
          </a:p>
          <a:p>
            <a:r>
              <a:rPr lang="en-US" sz="2000" dirty="0" smtClean="0"/>
              <a:t>Pre-</a:t>
            </a:r>
            <a:r>
              <a:rPr lang="en-US" sz="2000" dirty="0" err="1" smtClean="0"/>
              <a:t>productie</a:t>
            </a:r>
            <a:endParaRPr lang="en-US" sz="2000" dirty="0" smtClean="0"/>
          </a:p>
          <a:p>
            <a:r>
              <a:rPr lang="en-US" sz="2000" dirty="0" smtClean="0"/>
              <a:t>PBR</a:t>
            </a:r>
          </a:p>
          <a:p>
            <a:r>
              <a:rPr lang="nl-NL" sz="2000" dirty="0" smtClean="0"/>
              <a:t>Onderbouwing Keuzen</a:t>
            </a:r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793" y="604489"/>
            <a:ext cx="4014384" cy="567712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097265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1893625" y="685800"/>
            <a:ext cx="10131425" cy="1456267"/>
          </a:xfrm>
        </p:spPr>
        <p:txBody>
          <a:bodyPr/>
          <a:lstStyle/>
          <a:p>
            <a:pPr algn="ctr"/>
            <a:r>
              <a:rPr lang="nl-NL" sz="6600" dirty="0" smtClean="0"/>
              <a:t>Art Style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5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21" y="2817889"/>
            <a:ext cx="4442522" cy="333189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9556" y="572971"/>
            <a:ext cx="4442522" cy="249891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7134" y="3650862"/>
            <a:ext cx="4442522" cy="249891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199593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1" y="609600"/>
            <a:ext cx="12192001" cy="1456267"/>
          </a:xfrm>
        </p:spPr>
        <p:txBody>
          <a:bodyPr/>
          <a:lstStyle/>
          <a:p>
            <a:pPr algn="ctr"/>
            <a:r>
              <a:rPr lang="nl-NL" sz="6600" dirty="0" err="1" smtClean="0"/>
              <a:t>BackLog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err="1" smtClean="0"/>
              <a:t>Backlog</a:t>
            </a:r>
            <a:r>
              <a:rPr lang="nl-NL" sz="2000" dirty="0" smtClean="0"/>
              <a:t> (Asset-List)</a:t>
            </a:r>
          </a:p>
          <a:p>
            <a:r>
              <a:rPr lang="nl-NL" sz="2000" dirty="0" smtClean="0"/>
              <a:t>Asset-List Met Puntensysteem</a:t>
            </a:r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1401" y="2018774"/>
            <a:ext cx="6725589" cy="377242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71801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err="1" smtClean="0"/>
              <a:t>BackLog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/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670" y="2065867"/>
            <a:ext cx="7884658" cy="4273023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4176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>
            <a:normAutofit/>
          </a:bodyPr>
          <a:lstStyle/>
          <a:p>
            <a:pPr algn="ctr"/>
            <a:r>
              <a:rPr lang="nl-NL" sz="6600" dirty="0" smtClean="0"/>
              <a:t>Trello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smtClean="0"/>
              <a:t>Planning In Trello</a:t>
            </a:r>
          </a:p>
          <a:p>
            <a:r>
              <a:rPr lang="nl-NL" sz="2000" dirty="0" smtClean="0"/>
              <a:t>Uitleg Taakverdeling</a:t>
            </a:r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92" y="3389554"/>
            <a:ext cx="10622228" cy="2909812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8768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99536" y="4725660"/>
            <a:ext cx="5232306" cy="1456267"/>
          </a:xfrm>
        </p:spPr>
        <p:txBody>
          <a:bodyPr>
            <a:normAutofit/>
          </a:bodyPr>
          <a:lstStyle/>
          <a:p>
            <a:pPr algn="ctr"/>
            <a:r>
              <a:rPr lang="nl-NL" sz="6600" dirty="0" err="1" smtClean="0"/>
              <a:t>Trello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78" y="267268"/>
            <a:ext cx="10438940" cy="3813025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472" y="1291229"/>
            <a:ext cx="5225153" cy="5281425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8522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UX / Leveldesign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smtClean="0"/>
              <a:t>Uitleg Puzzle</a:t>
            </a:r>
          </a:p>
          <a:p>
            <a:r>
              <a:rPr lang="nl-NL" sz="2000" dirty="0" smtClean="0"/>
              <a:t>Uitleg Fun </a:t>
            </a:r>
            <a:r>
              <a:rPr lang="nl-NL" sz="2000" dirty="0" err="1" smtClean="0"/>
              <a:t>To</a:t>
            </a:r>
            <a:r>
              <a:rPr lang="nl-NL" sz="2000" dirty="0" smtClean="0"/>
              <a:t> Play Factor</a:t>
            </a:r>
          </a:p>
          <a:p>
            <a:r>
              <a:rPr lang="nl-NL" sz="2000" dirty="0" smtClean="0"/>
              <a:t>Uitleg User Interface</a:t>
            </a:r>
          </a:p>
          <a:p>
            <a:r>
              <a:rPr lang="nl-NL" sz="2000" dirty="0" smtClean="0"/>
              <a:t>Uitleg Gameflow Van Begin Tot Eind</a:t>
            </a:r>
          </a:p>
          <a:p>
            <a:r>
              <a:rPr lang="en-US" sz="2000" dirty="0" err="1" smtClean="0"/>
              <a:t>Uitleg</a:t>
            </a:r>
            <a:r>
              <a:rPr lang="en-US" sz="2000" dirty="0" smtClean="0"/>
              <a:t> Enemies </a:t>
            </a:r>
            <a:r>
              <a:rPr lang="en-US" sz="2000" dirty="0" err="1" smtClean="0"/>
              <a:t>En</a:t>
            </a:r>
            <a:r>
              <a:rPr lang="en-US" sz="2000" dirty="0" smtClean="0"/>
              <a:t> </a:t>
            </a:r>
            <a:r>
              <a:rPr lang="en-US" sz="2000" dirty="0" err="1" smtClean="0"/>
              <a:t>Wapens</a:t>
            </a:r>
            <a:endParaRPr lang="en-US" sz="2000" dirty="0" smtClean="0"/>
          </a:p>
          <a:p>
            <a:pPr lvl="1"/>
            <a:r>
              <a:rPr lang="en-US" dirty="0" smtClean="0"/>
              <a:t>(Diverse Ammo, Etc.)</a:t>
            </a:r>
            <a:endParaRPr lang="en-US" dirty="0"/>
          </a:p>
          <a:p>
            <a:endParaRPr lang="en-US" sz="2000" dirty="0" smtClean="0"/>
          </a:p>
          <a:p>
            <a:endParaRPr lang="nl-NL" sz="2000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4038" y="2557829"/>
            <a:ext cx="5762445" cy="323337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08330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-132619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Scripting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nl-NL" sz="2000" dirty="0" smtClean="0"/>
          </a:p>
          <a:p>
            <a:pPr marL="0" indent="0">
              <a:buNone/>
            </a:pPr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215" y="1259724"/>
            <a:ext cx="5509351" cy="535016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122" y="1259723"/>
            <a:ext cx="5495320" cy="535016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1780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err="1" smtClean="0"/>
              <a:t>scripting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000" dirty="0" smtClean="0"/>
          </a:p>
          <a:p>
            <a:endParaRPr lang="nl-NL" sz="2000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79" y="2747903"/>
            <a:ext cx="11636375" cy="256320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54395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Voorstellen groep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2000" dirty="0" smtClean="0"/>
              <a:t>Producer:				Fahrettin Güngör</a:t>
            </a:r>
          </a:p>
          <a:p>
            <a:r>
              <a:rPr lang="nl-NL" sz="2000" dirty="0" smtClean="0"/>
              <a:t>Lead Developer:		Mack Mendes Moreira</a:t>
            </a:r>
          </a:p>
          <a:p>
            <a:r>
              <a:rPr lang="nl-NL" sz="2000" dirty="0" smtClean="0"/>
              <a:t>Lead Artist:			Ruben de Water</a:t>
            </a:r>
          </a:p>
          <a:p>
            <a:r>
              <a:rPr lang="nl-NL" sz="2000" dirty="0" smtClean="0"/>
              <a:t>Level Designer:		Lara van Hezel</a:t>
            </a:r>
          </a:p>
          <a:p>
            <a:r>
              <a:rPr lang="nl-NL" sz="2000" dirty="0" smtClean="0"/>
              <a:t>User Experience:		Kevin de Greef</a:t>
            </a:r>
          </a:p>
          <a:p>
            <a:r>
              <a:rPr lang="nl-NL" sz="2000" dirty="0" smtClean="0"/>
              <a:t>Planningsmanager:		</a:t>
            </a:r>
            <a:r>
              <a:rPr lang="nl-NL" sz="2000" dirty="0"/>
              <a:t>Fahrettin </a:t>
            </a:r>
            <a:r>
              <a:rPr lang="nl-NL" sz="2000" dirty="0" smtClean="0"/>
              <a:t>Güngör</a:t>
            </a:r>
            <a:endParaRPr lang="nl-NL" sz="2000" dirty="0"/>
          </a:p>
          <a:p>
            <a:r>
              <a:rPr lang="nl-NL" sz="2000" dirty="0" smtClean="0"/>
              <a:t>Quality Assurance:		Mack </a:t>
            </a:r>
            <a:r>
              <a:rPr lang="nl-NL" sz="2000" dirty="0" err="1"/>
              <a:t>Mendes</a:t>
            </a:r>
            <a:r>
              <a:rPr lang="nl-NL" sz="2000" dirty="0"/>
              <a:t> </a:t>
            </a:r>
            <a:r>
              <a:rPr lang="nl-NL" sz="2000" dirty="0" smtClean="0"/>
              <a:t>Moreira</a:t>
            </a:r>
          </a:p>
          <a:p>
            <a:endParaRPr lang="nl-NL" sz="2000" dirty="0" smtClean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4999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Doel 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smtClean="0"/>
              <a:t>Einddoel</a:t>
            </a:r>
          </a:p>
          <a:p>
            <a:r>
              <a:rPr lang="nl-NL" sz="2000" dirty="0" smtClean="0"/>
              <a:t>Prototype</a:t>
            </a:r>
          </a:p>
          <a:p>
            <a:pPr marL="0" indent="0">
              <a:buNone/>
            </a:pPr>
            <a:endParaRPr lang="nl-NL" sz="2000" dirty="0" smtClean="0"/>
          </a:p>
          <a:p>
            <a:pPr marL="0" indent="0">
              <a:buNone/>
            </a:pPr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</p:spTree>
    <p:extLst>
      <p:ext uri="{BB962C8B-B14F-4D97-AF65-F5344CB8AC3E}">
        <p14:creationId xmlns:p14="http://schemas.microsoft.com/office/powerpoint/2010/main" val="224597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9011" y="369577"/>
            <a:ext cx="12191999" cy="1456267"/>
          </a:xfrm>
        </p:spPr>
        <p:txBody>
          <a:bodyPr/>
          <a:lstStyle/>
          <a:p>
            <a:pPr algn="ctr"/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nl-NL" sz="2000" dirty="0" smtClean="0"/>
          </a:p>
          <a:p>
            <a:pPr marL="0" indent="0">
              <a:buNone/>
            </a:pPr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7" name="Tekstvak 6"/>
          <p:cNvSpPr txBox="1"/>
          <p:nvPr/>
        </p:nvSpPr>
        <p:spPr>
          <a:xfrm>
            <a:off x="4906272" y="682211"/>
            <a:ext cx="23794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smtClean="0"/>
              <a:t>Vragen</a:t>
            </a:r>
            <a:r>
              <a:rPr lang="nl-NL" sz="4800" b="1" dirty="0" smtClean="0">
                <a:solidFill>
                  <a:schemeClr val="bg1"/>
                </a:solidFill>
              </a:rPr>
              <a:t> </a:t>
            </a:r>
            <a:r>
              <a:rPr lang="nl-NL" sz="4800" b="1" dirty="0" smtClean="0"/>
              <a:t>?</a:t>
            </a:r>
            <a:endParaRPr lang="nl-NL" sz="4800" b="1" dirty="0"/>
          </a:p>
        </p:txBody>
      </p:sp>
    </p:spTree>
    <p:extLst>
      <p:ext uri="{BB962C8B-B14F-4D97-AF65-F5344CB8AC3E}">
        <p14:creationId xmlns:p14="http://schemas.microsoft.com/office/powerpoint/2010/main" val="1753680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inhoudsopgave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065867"/>
            <a:ext cx="10131425" cy="4367123"/>
          </a:xfrm>
        </p:spPr>
        <p:txBody>
          <a:bodyPr>
            <a:normAutofit fontScale="92500" lnSpcReduction="20000"/>
          </a:bodyPr>
          <a:lstStyle/>
          <a:p>
            <a:r>
              <a:rPr lang="nl-NL" sz="2000" dirty="0" smtClean="0"/>
              <a:t>GDD					</a:t>
            </a:r>
          </a:p>
          <a:p>
            <a:r>
              <a:rPr lang="en-US" sz="2000" dirty="0" err="1" smtClean="0"/>
              <a:t>Introstory</a:t>
            </a:r>
            <a:r>
              <a:rPr lang="en-US" sz="2000" dirty="0" smtClean="0"/>
              <a:t>			</a:t>
            </a:r>
          </a:p>
          <a:p>
            <a:r>
              <a:rPr lang="en-US" sz="2000" dirty="0" err="1" smtClean="0"/>
              <a:t>Uitleg</a:t>
            </a:r>
            <a:r>
              <a:rPr lang="en-US" sz="2000" dirty="0" smtClean="0"/>
              <a:t> Zones	</a:t>
            </a:r>
          </a:p>
          <a:p>
            <a:r>
              <a:rPr lang="en-US" sz="2000" dirty="0" smtClean="0"/>
              <a:t>Game Mechanics</a:t>
            </a:r>
          </a:p>
          <a:p>
            <a:r>
              <a:rPr lang="en-US" sz="2000" dirty="0" smtClean="0"/>
              <a:t>Enemies</a:t>
            </a:r>
          </a:p>
          <a:p>
            <a:r>
              <a:rPr lang="en-US" sz="2000" dirty="0" err="1" smtClean="0"/>
              <a:t>Creativiteit</a:t>
            </a:r>
            <a:endParaRPr lang="nl-NL" sz="2000" dirty="0" smtClean="0"/>
          </a:p>
          <a:p>
            <a:r>
              <a:rPr lang="nl-NL" sz="2000" dirty="0" smtClean="0"/>
              <a:t>Art </a:t>
            </a:r>
            <a:r>
              <a:rPr lang="nl-NL" sz="2000" dirty="0" err="1" smtClean="0"/>
              <a:t>style</a:t>
            </a:r>
            <a:endParaRPr lang="nl-NL" sz="2000" dirty="0" smtClean="0"/>
          </a:p>
          <a:p>
            <a:r>
              <a:rPr lang="en-US" sz="2000" dirty="0" smtClean="0"/>
              <a:t>Backlog</a:t>
            </a:r>
          </a:p>
          <a:p>
            <a:r>
              <a:rPr lang="en-US" sz="2000" dirty="0" smtClean="0"/>
              <a:t>Trello</a:t>
            </a:r>
            <a:endParaRPr lang="nl-NL" sz="2000" dirty="0" smtClean="0"/>
          </a:p>
          <a:p>
            <a:r>
              <a:rPr lang="nl-NL" sz="2000" dirty="0" smtClean="0"/>
              <a:t>UX / Leveldesign</a:t>
            </a:r>
          </a:p>
          <a:p>
            <a:r>
              <a:rPr lang="nl-NL" sz="2000" dirty="0" smtClean="0"/>
              <a:t>Scripting</a:t>
            </a:r>
          </a:p>
          <a:p>
            <a:r>
              <a:rPr lang="nl-NL" sz="2000" dirty="0" smtClean="0"/>
              <a:t>Doel</a:t>
            </a:r>
          </a:p>
        </p:txBody>
      </p:sp>
    </p:spTree>
    <p:extLst>
      <p:ext uri="{BB962C8B-B14F-4D97-AF65-F5344CB8AC3E}">
        <p14:creationId xmlns:p14="http://schemas.microsoft.com/office/powerpoint/2010/main" val="323538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GGD overzicht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smtClean="0"/>
              <a:t>Introstory</a:t>
            </a:r>
          </a:p>
          <a:p>
            <a:r>
              <a:rPr lang="nl-NL" sz="2000" dirty="0" smtClean="0"/>
              <a:t>Uitgekozen </a:t>
            </a:r>
            <a:r>
              <a:rPr lang="nl-NL" sz="2000" dirty="0" err="1" smtClean="0"/>
              <a:t>Zone’s</a:t>
            </a:r>
            <a:endParaRPr lang="nl-NL" sz="2000" dirty="0" smtClean="0"/>
          </a:p>
          <a:p>
            <a:r>
              <a:rPr lang="nl-NL" sz="2000" dirty="0" err="1" smtClean="0"/>
              <a:t>Mechanics</a:t>
            </a:r>
            <a:r>
              <a:rPr lang="nl-NL" sz="2000" dirty="0" smtClean="0"/>
              <a:t> Game</a:t>
            </a:r>
          </a:p>
          <a:p>
            <a:r>
              <a:rPr lang="nl-NL" sz="2000" dirty="0" smtClean="0"/>
              <a:t>Unique Aspect Game</a:t>
            </a:r>
          </a:p>
          <a:p>
            <a:r>
              <a:rPr lang="nl-NL" sz="2000" dirty="0" smtClean="0"/>
              <a:t>Uitleg </a:t>
            </a:r>
            <a:r>
              <a:rPr lang="nl-NL" sz="2000" dirty="0" err="1" smtClean="0"/>
              <a:t>Enemies</a:t>
            </a:r>
            <a:endParaRPr lang="nl-NL" sz="2000" dirty="0" smtClean="0"/>
          </a:p>
          <a:p>
            <a:r>
              <a:rPr lang="nl-NL" sz="2000" dirty="0" smtClean="0"/>
              <a:t>Creativiteit En Vindingrijkheid</a:t>
            </a:r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 smtClean="0"/>
          </a:p>
        </p:txBody>
      </p:sp>
    </p:spTree>
    <p:extLst>
      <p:ext uri="{BB962C8B-B14F-4D97-AF65-F5344CB8AC3E}">
        <p14:creationId xmlns:p14="http://schemas.microsoft.com/office/powerpoint/2010/main" val="547372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5801" y="-169985"/>
            <a:ext cx="4701782" cy="1456267"/>
          </a:xfrm>
        </p:spPr>
        <p:txBody>
          <a:bodyPr/>
          <a:lstStyle/>
          <a:p>
            <a:pPr algn="ctr"/>
            <a:r>
              <a:rPr lang="nl-NL" sz="6600" dirty="0" smtClean="0"/>
              <a:t>Introstory 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nl-NL" sz="2000" dirty="0"/>
          </a:p>
        </p:txBody>
      </p:sp>
      <p:pic>
        <p:nvPicPr>
          <p:cNvPr id="4" name="Afbeelding 3" descr="https://mir-s3-cdn-cf.behance.net/project_modules/disp/e422dc34864141.56060c4d31073.jpg">
            <a:hlinkClick r:id="rId2"/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3401" y="3856684"/>
            <a:ext cx="4100968" cy="2733978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5" name="Afbeelding 4" descr="http://vignette3.wikia.nocookie.net/masseffect/images/c/c3/Overlord_VI_core.png/revision/latest?cb=20140628193742">
            <a:hlinkClick r:id="rId4"/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494" y="3853637"/>
            <a:ext cx="4860194" cy="2737023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6" name="Afbeelding 5" descr="http://legacyofsol.wdfiles.com/local--files/space-vessels:_images/Heavy_Cruiser_1.jpg">
            <a:hlinkClick r:id="rId6"/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2648" y="357586"/>
            <a:ext cx="5760720" cy="3120390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Afbeelding 6" descr="https://www.darkmoon.me/uploads/130City-ruins1.jpg-...-21.jpg">
            <a:hlinkClick r:id="rId8"/>
          </p:cNvPr>
          <p:cNvPicPr/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7609" y="1275124"/>
            <a:ext cx="3691904" cy="2202852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7568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en-US" sz="6600" dirty="0" err="1" smtClean="0"/>
              <a:t>Uitleg</a:t>
            </a:r>
            <a:r>
              <a:rPr lang="en-US" sz="6600" dirty="0" smtClean="0"/>
              <a:t> Zones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46224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nl-NL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nl-NL" sz="2000" dirty="0"/>
          </a:p>
          <a:p>
            <a:r>
              <a:rPr lang="en-US" sz="2000" dirty="0" err="1" smtClean="0"/>
              <a:t>Verdieping</a:t>
            </a:r>
            <a:r>
              <a:rPr lang="en-US" sz="2000" dirty="0" smtClean="0"/>
              <a:t> 3														</a:t>
            </a:r>
            <a:r>
              <a:rPr lang="en-US" sz="2000" dirty="0" err="1" smtClean="0"/>
              <a:t>Verdieping</a:t>
            </a:r>
            <a:r>
              <a:rPr lang="en-US" sz="2000" dirty="0" smtClean="0"/>
              <a:t> 2</a:t>
            </a:r>
            <a:endParaRPr lang="nl-NL" sz="2000" dirty="0"/>
          </a:p>
          <a:p>
            <a:endParaRPr lang="nl-NL" sz="2000" dirty="0" smtClean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25" y="2065868"/>
            <a:ext cx="5486399" cy="30860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067" y="2065867"/>
            <a:ext cx="5486398" cy="30860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059469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en-US" sz="6600" dirty="0" err="1" smtClean="0"/>
              <a:t>Uitleg</a:t>
            </a:r>
            <a:r>
              <a:rPr lang="en-US" sz="6600" dirty="0" smtClean="0"/>
              <a:t> Zones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46224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nl-NL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nl-NL" sz="2000" dirty="0"/>
          </a:p>
          <a:p>
            <a:r>
              <a:rPr lang="en-US" sz="2000" dirty="0" err="1" smtClean="0"/>
              <a:t>Verdieping</a:t>
            </a:r>
            <a:r>
              <a:rPr lang="en-US" sz="2000" dirty="0" smtClean="0"/>
              <a:t> 1														</a:t>
            </a:r>
            <a:r>
              <a:rPr lang="en-US" sz="2000" dirty="0" err="1" smtClean="0"/>
              <a:t>Verdieping</a:t>
            </a:r>
            <a:r>
              <a:rPr lang="en-US" sz="2000" dirty="0" smtClean="0"/>
              <a:t> 0</a:t>
            </a:r>
            <a:endParaRPr lang="nl-NL" sz="2000" dirty="0"/>
          </a:p>
          <a:p>
            <a:endParaRPr lang="nl-NL" sz="2000" dirty="0" smtClean="0"/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25" y="2065868"/>
            <a:ext cx="5486398" cy="30860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067" y="2065867"/>
            <a:ext cx="5486398" cy="308609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38139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Game </a:t>
            </a:r>
            <a:r>
              <a:rPr lang="nl-NL" sz="6600" dirty="0" err="1" smtClean="0"/>
              <a:t>Mechanics</a:t>
            </a:r>
            <a:r>
              <a:rPr lang="nl-NL" sz="6600" dirty="0" smtClean="0"/>
              <a:t> 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/>
              <a:t>Mechanics </a:t>
            </a:r>
            <a:r>
              <a:rPr lang="nl-NL" sz="2000" dirty="0" smtClean="0"/>
              <a:t>Game</a:t>
            </a:r>
          </a:p>
          <a:p>
            <a:pPr lvl="1"/>
            <a:r>
              <a:rPr lang="en-US" dirty="0" smtClean="0"/>
              <a:t>Player Mechanic</a:t>
            </a:r>
            <a:endParaRPr lang="en-US" dirty="0"/>
          </a:p>
          <a:p>
            <a:pPr lvl="1"/>
            <a:r>
              <a:rPr lang="en-US" dirty="0" smtClean="0"/>
              <a:t>Weapon Mechanic</a:t>
            </a:r>
          </a:p>
          <a:p>
            <a:pPr lvl="1"/>
            <a:r>
              <a:rPr lang="en-US" dirty="0" smtClean="0"/>
              <a:t>Med- </a:t>
            </a:r>
            <a:r>
              <a:rPr lang="en-US" dirty="0" err="1"/>
              <a:t>E</a:t>
            </a:r>
            <a:r>
              <a:rPr lang="en-US" dirty="0" err="1" smtClean="0"/>
              <a:t>n</a:t>
            </a:r>
            <a:r>
              <a:rPr lang="en-US" dirty="0" smtClean="0"/>
              <a:t> </a:t>
            </a:r>
            <a:r>
              <a:rPr lang="en-US" dirty="0" err="1" smtClean="0"/>
              <a:t>StimPacks</a:t>
            </a:r>
            <a:r>
              <a:rPr lang="en-US" dirty="0" smtClean="0"/>
              <a:t> Mechanic (</a:t>
            </a:r>
            <a:r>
              <a:rPr lang="en-US" dirty="0" err="1"/>
              <a:t>U</a:t>
            </a:r>
            <a:r>
              <a:rPr lang="en-US" dirty="0" err="1" smtClean="0"/>
              <a:t>niek</a:t>
            </a:r>
            <a:r>
              <a:rPr lang="en-US" dirty="0" smtClean="0"/>
              <a:t> </a:t>
            </a:r>
            <a:r>
              <a:rPr lang="en-US" dirty="0"/>
              <a:t>A</a:t>
            </a:r>
            <a:r>
              <a:rPr lang="en-US" dirty="0" smtClean="0"/>
              <a:t>spect)</a:t>
            </a:r>
          </a:p>
          <a:p>
            <a:pPr lvl="1"/>
            <a:r>
              <a:rPr lang="en-US" dirty="0" smtClean="0"/>
              <a:t>Loot Mechanic</a:t>
            </a:r>
          </a:p>
          <a:p>
            <a:pPr lvl="1"/>
            <a:r>
              <a:rPr lang="en-US" dirty="0" smtClean="0"/>
              <a:t>Alarm Mechanic (</a:t>
            </a:r>
            <a:r>
              <a:rPr lang="en-US" dirty="0" err="1"/>
              <a:t>U</a:t>
            </a:r>
            <a:r>
              <a:rPr lang="en-US" dirty="0" err="1" smtClean="0"/>
              <a:t>niek</a:t>
            </a:r>
            <a:r>
              <a:rPr lang="en-US" dirty="0" smtClean="0"/>
              <a:t> Aspect)</a:t>
            </a:r>
          </a:p>
          <a:p>
            <a:pPr lvl="1"/>
            <a:r>
              <a:rPr lang="en-US" dirty="0" smtClean="0"/>
              <a:t>Enemy </a:t>
            </a:r>
            <a:r>
              <a:rPr lang="en-US" dirty="0"/>
              <a:t>M</a:t>
            </a:r>
            <a:r>
              <a:rPr lang="en-US" dirty="0" smtClean="0"/>
              <a:t>echanic</a:t>
            </a:r>
            <a:endParaRPr lang="nl-NL" dirty="0"/>
          </a:p>
          <a:p>
            <a:pPr lvl="1"/>
            <a:endParaRPr lang="nl-NL" sz="2000" dirty="0"/>
          </a:p>
          <a:p>
            <a:endParaRPr lang="nl-NL" sz="2000" dirty="0"/>
          </a:p>
        </p:txBody>
      </p:sp>
    </p:spTree>
    <p:extLst>
      <p:ext uri="{BB962C8B-B14F-4D97-AF65-F5344CB8AC3E}">
        <p14:creationId xmlns:p14="http://schemas.microsoft.com/office/powerpoint/2010/main" val="87202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Enemies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142067"/>
            <a:ext cx="1963881" cy="3649133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Robots</a:t>
            </a:r>
          </a:p>
          <a:p>
            <a:pPr lvl="1"/>
            <a:r>
              <a:rPr lang="en-US" dirty="0" smtClean="0"/>
              <a:t>Cameras</a:t>
            </a:r>
          </a:p>
          <a:p>
            <a:pPr lvl="1"/>
            <a:r>
              <a:rPr lang="en-US" dirty="0" smtClean="0"/>
              <a:t>Proxies</a:t>
            </a:r>
          </a:p>
          <a:p>
            <a:pPr lvl="1"/>
            <a:r>
              <a:rPr lang="en-US" dirty="0" smtClean="0"/>
              <a:t>Turrets</a:t>
            </a:r>
          </a:p>
          <a:p>
            <a:pPr lvl="1"/>
            <a:r>
              <a:rPr lang="en-US" dirty="0" smtClean="0"/>
              <a:t>Roombas</a:t>
            </a:r>
          </a:p>
          <a:p>
            <a:pPr lvl="1"/>
            <a:endParaRPr lang="en-US" dirty="0" smtClean="0"/>
          </a:p>
          <a:p>
            <a:pPr lvl="1"/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4163292" y="2142067"/>
            <a:ext cx="2466107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Livestock</a:t>
            </a:r>
          </a:p>
          <a:p>
            <a:pPr lvl="1"/>
            <a:r>
              <a:rPr lang="en-US" dirty="0" smtClean="0"/>
              <a:t>Mutated Dogs</a:t>
            </a:r>
          </a:p>
          <a:p>
            <a:pPr lvl="1"/>
            <a:r>
              <a:rPr lang="en-US" dirty="0" smtClean="0"/>
              <a:t>Mutated Chickens</a:t>
            </a:r>
          </a:p>
          <a:p>
            <a:pPr lvl="1"/>
            <a:endParaRPr lang="en-US" dirty="0" smtClean="0"/>
          </a:p>
          <a:p>
            <a:pPr lvl="1"/>
            <a:endParaRPr lang="nl-NL" sz="2000" dirty="0" smtClean="0"/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/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7640785" y="2142067"/>
            <a:ext cx="2635824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Special</a:t>
            </a:r>
          </a:p>
          <a:p>
            <a:pPr lvl="1"/>
            <a:r>
              <a:rPr lang="en-US" dirty="0" smtClean="0"/>
              <a:t>Xenomorphic Alien</a:t>
            </a:r>
          </a:p>
          <a:p>
            <a:pPr lvl="1"/>
            <a:r>
              <a:rPr lang="en-US" dirty="0" smtClean="0"/>
              <a:t>Carnivorous Plants</a:t>
            </a:r>
          </a:p>
          <a:p>
            <a:pPr lvl="1"/>
            <a:endParaRPr lang="nl-NL" sz="2000" dirty="0" smtClean="0"/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/>
          </a:p>
        </p:txBody>
      </p:sp>
    </p:spTree>
    <p:extLst>
      <p:ext uri="{BB962C8B-B14F-4D97-AF65-F5344CB8AC3E}">
        <p14:creationId xmlns:p14="http://schemas.microsoft.com/office/powerpoint/2010/main" val="3828655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emels">
  <a:themeElements>
    <a:clrScheme name="Hemels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Hemel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mels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459</TotalTime>
  <Words>145</Words>
  <Application>Microsoft Office PowerPoint</Application>
  <PresentationFormat>Breedbeeld</PresentationFormat>
  <Paragraphs>144</Paragraphs>
  <Slides>21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Hemels</vt:lpstr>
      <vt:lpstr>Colony Cruiser:  The Maria (Concept Fase)</vt:lpstr>
      <vt:lpstr>Voorstellen groep</vt:lpstr>
      <vt:lpstr>inhoudsopgave</vt:lpstr>
      <vt:lpstr>GGD overzicht</vt:lpstr>
      <vt:lpstr>Introstory </vt:lpstr>
      <vt:lpstr>Uitleg Zones</vt:lpstr>
      <vt:lpstr>Uitleg Zones</vt:lpstr>
      <vt:lpstr>Game Mechanics </vt:lpstr>
      <vt:lpstr>Enemies</vt:lpstr>
      <vt:lpstr>Creativiteit</vt:lpstr>
      <vt:lpstr>Art Style</vt:lpstr>
      <vt:lpstr>Art Style</vt:lpstr>
      <vt:lpstr>BackLog</vt:lpstr>
      <vt:lpstr>BackLog</vt:lpstr>
      <vt:lpstr>Trello</vt:lpstr>
      <vt:lpstr>Trello</vt:lpstr>
      <vt:lpstr>UX / Leveldesign</vt:lpstr>
      <vt:lpstr>Scripting</vt:lpstr>
      <vt:lpstr>scripting</vt:lpstr>
      <vt:lpstr>Doel </vt:lpstr>
      <vt:lpstr>PowerPoint-presentatie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Colony Cruiser:  The Maria</dc:title>
  <dc:creator>Fahrettin Güngör</dc:creator>
  <cp:lastModifiedBy>Fahrettin Güngör</cp:lastModifiedBy>
  <cp:revision>67</cp:revision>
  <dcterms:created xsi:type="dcterms:W3CDTF">2016-02-05T09:21:15Z</dcterms:created>
  <dcterms:modified xsi:type="dcterms:W3CDTF">2016-02-23T11:05:00Z</dcterms:modified>
</cp:coreProperties>
</file>

<file path=docProps/thumbnail.jpeg>
</file>